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00CC"/>
    <a:srgbClr val="FF66CC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790" y="-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1E8F-1A86-4059-9AEA-D157E8465071}" type="datetimeFigureOut">
              <a:rPr lang="fr-FR" smtClean="0"/>
              <a:pPr/>
              <a:t>07/09/2021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E5D3-A1C3-4234-9B55-02B4AA293B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1E8F-1A86-4059-9AEA-D157E8465071}" type="datetimeFigureOut">
              <a:rPr lang="fr-FR" smtClean="0"/>
              <a:pPr/>
              <a:t>07/09/2021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E5D3-A1C3-4234-9B55-02B4AA293B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1E8F-1A86-4059-9AEA-D157E8465071}" type="datetimeFigureOut">
              <a:rPr lang="fr-FR" smtClean="0"/>
              <a:pPr/>
              <a:t>07/09/2021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E5D3-A1C3-4234-9B55-02B4AA293B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1E8F-1A86-4059-9AEA-D157E8465071}" type="datetimeFigureOut">
              <a:rPr lang="fr-FR" smtClean="0"/>
              <a:pPr/>
              <a:t>07/09/2021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E5D3-A1C3-4234-9B55-02B4AA293B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1E8F-1A86-4059-9AEA-D157E8465071}" type="datetimeFigureOut">
              <a:rPr lang="fr-FR" smtClean="0"/>
              <a:pPr/>
              <a:t>07/09/2021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E5D3-A1C3-4234-9B55-02B4AA293B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1E8F-1A86-4059-9AEA-D157E8465071}" type="datetimeFigureOut">
              <a:rPr lang="fr-FR" smtClean="0"/>
              <a:pPr/>
              <a:t>07/09/2021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E5D3-A1C3-4234-9B55-02B4AA293B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1E8F-1A86-4059-9AEA-D157E8465071}" type="datetimeFigureOut">
              <a:rPr lang="fr-FR" smtClean="0"/>
              <a:pPr/>
              <a:t>07/09/2021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E5D3-A1C3-4234-9B55-02B4AA293B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1E8F-1A86-4059-9AEA-D157E8465071}" type="datetimeFigureOut">
              <a:rPr lang="fr-FR" smtClean="0"/>
              <a:pPr/>
              <a:t>07/09/2021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E5D3-A1C3-4234-9B55-02B4AA293B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1E8F-1A86-4059-9AEA-D157E8465071}" type="datetimeFigureOut">
              <a:rPr lang="fr-FR" smtClean="0"/>
              <a:pPr/>
              <a:t>07/09/2021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E5D3-A1C3-4234-9B55-02B4AA293B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1E8F-1A86-4059-9AEA-D157E8465071}" type="datetimeFigureOut">
              <a:rPr lang="fr-FR" smtClean="0"/>
              <a:pPr/>
              <a:t>07/09/2021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E5D3-A1C3-4234-9B55-02B4AA293B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1E8F-1A86-4059-9AEA-D157E8465071}" type="datetimeFigureOut">
              <a:rPr lang="fr-FR" smtClean="0"/>
              <a:pPr/>
              <a:t>07/09/2021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E5D3-A1C3-4234-9B55-02B4AA293B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71E8F-1A86-4059-9AEA-D157E8465071}" type="datetimeFigureOut">
              <a:rPr lang="fr-FR" smtClean="0"/>
              <a:pPr/>
              <a:t>07/09/2021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8E5D3-A1C3-4234-9B55-02B4AA293B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4A5B27"/>
              </a:clrFrom>
              <a:clrTo>
                <a:srgbClr val="4A5B27">
                  <a:alpha val="0"/>
                </a:srgbClr>
              </a:clrTo>
            </a:clrChange>
            <a:lum bright="25000" contrast="-30000"/>
          </a:blip>
          <a:srcRect/>
          <a:stretch>
            <a:fillRect/>
          </a:stretch>
        </p:blipFill>
        <p:spPr bwMode="auto">
          <a:xfrm>
            <a:off x="0" y="0"/>
            <a:ext cx="6801334" cy="9072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 rot="20761658">
            <a:off x="99587" y="495435"/>
            <a:ext cx="6042232" cy="1938992"/>
          </a:xfrm>
          <a:prstGeom prst="rect">
            <a:avLst/>
          </a:prstGeom>
          <a:noFill/>
          <a:scene3d>
            <a:camera prst="obliqueTopLef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  <a:sp3d extrusionH="57150">
              <a:bevelT w="57150" h="38100" prst="artDeco"/>
            </a:sp3d>
          </a:bodyPr>
          <a:lstStyle/>
          <a:p>
            <a:pPr algn="ctr"/>
            <a:r>
              <a:rPr lang="fr-FR" sz="6000" b="1" dirty="0" smtClean="0">
                <a:ln w="900" cmpd="sng">
                  <a:solidFill>
                    <a:srgbClr val="FF33CC">
                      <a:alpha val="55000"/>
                    </a:srgbClr>
                  </a:solidFill>
                  <a:prstDash val="solid"/>
                </a:ln>
                <a:solidFill>
                  <a:srgbClr val="FF33CC"/>
                </a:solidFill>
                <a:effectLst>
                  <a:glow rad="139700">
                    <a:schemeClr val="accent3">
                      <a:lumMod val="40000"/>
                      <a:lumOff val="60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Journée citoyenne</a:t>
            </a:r>
          </a:p>
          <a:p>
            <a:pPr algn="ctr"/>
            <a:r>
              <a:rPr lang="fr-FR" sz="6000" b="1" dirty="0" smtClean="0">
                <a:ln w="900" cmpd="sng">
                  <a:solidFill>
                    <a:srgbClr val="FF33CC">
                      <a:alpha val="55000"/>
                    </a:srgbClr>
                  </a:solidFill>
                  <a:prstDash val="solid"/>
                </a:ln>
                <a:solidFill>
                  <a:srgbClr val="FF33CC"/>
                </a:solidFill>
                <a:effectLst>
                  <a:glow rad="139700">
                    <a:schemeClr val="accent3">
                      <a:lumMod val="40000"/>
                      <a:lumOff val="60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ORLEAT</a:t>
            </a:r>
            <a:endParaRPr lang="fr-FR" sz="6000" b="1" dirty="0">
              <a:ln w="900" cmpd="sng">
                <a:solidFill>
                  <a:srgbClr val="FF33CC">
                    <a:alpha val="55000"/>
                  </a:srgbClr>
                </a:solidFill>
                <a:prstDash val="solid"/>
              </a:ln>
              <a:solidFill>
                <a:srgbClr val="FF33CC"/>
              </a:solidFill>
              <a:effectLst>
                <a:glow rad="139700">
                  <a:schemeClr val="accent3">
                    <a:lumMod val="40000"/>
                    <a:lumOff val="60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758" y="2603268"/>
            <a:ext cx="6429420" cy="2277547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400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effectLst>
                  <a:glow rad="139700">
                    <a:schemeClr val="accent3">
                      <a:lumMod val="40000"/>
                      <a:lumOff val="60000"/>
                      <a:alpha val="40000"/>
                    </a:schemeClr>
                  </a:glow>
                </a:effectLst>
              </a:rPr>
              <a:t>Rendez vous</a:t>
            </a:r>
          </a:p>
          <a:p>
            <a:pPr algn="ctr"/>
            <a:r>
              <a:rPr lang="fr-FR" sz="4000" b="1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glow rad="139700">
                    <a:schemeClr val="accent3">
                      <a:lumMod val="40000"/>
                      <a:lumOff val="60000"/>
                      <a:alpha val="40000"/>
                    </a:schemeClr>
                  </a:glow>
                </a:effectLst>
              </a:rPr>
              <a:t>DIMANCHE </a:t>
            </a:r>
            <a:r>
              <a:rPr lang="fr-FR" sz="4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glow rad="139700">
                    <a:schemeClr val="accent3">
                      <a:lumMod val="40000"/>
                      <a:lumOff val="60000"/>
                      <a:alpha val="40000"/>
                    </a:schemeClr>
                  </a:glow>
                </a:effectLst>
              </a:rPr>
              <a:t>26 </a:t>
            </a:r>
            <a:r>
              <a:rPr lang="fr-FR" sz="4000" b="1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glow rad="139700">
                    <a:schemeClr val="accent3">
                      <a:lumMod val="40000"/>
                      <a:lumOff val="60000"/>
                      <a:alpha val="40000"/>
                    </a:schemeClr>
                  </a:glow>
                </a:effectLst>
              </a:rPr>
              <a:t>SEPTEMBRE</a:t>
            </a:r>
            <a:endParaRPr lang="fr-FR" sz="4000" b="1" dirty="0">
              <a:ln w="900" cmpd="sng">
                <a:solidFill>
                  <a:schemeClr val="bg1">
                    <a:alpha val="55000"/>
                  </a:schemeClr>
                </a:solidFill>
                <a:prstDash val="solid"/>
              </a:ln>
              <a:solidFill>
                <a:srgbClr val="FF33CC"/>
              </a:solidFill>
              <a:effectLst>
                <a:glow rad="139700">
                  <a:schemeClr val="accent3">
                    <a:lumMod val="40000"/>
                    <a:lumOff val="60000"/>
                    <a:alpha val="40000"/>
                  </a:schemeClr>
                </a:glow>
              </a:effectLst>
            </a:endParaRPr>
          </a:p>
          <a:p>
            <a:pPr algn="ctr"/>
            <a:r>
              <a:rPr lang="fr-FR" sz="3400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effectLst>
                  <a:glow rad="139700">
                    <a:schemeClr val="accent3">
                      <a:lumMod val="40000"/>
                      <a:lumOff val="60000"/>
                      <a:alpha val="40000"/>
                    </a:schemeClr>
                  </a:glow>
                </a:effectLst>
              </a:rPr>
              <a:t>8h30 – </a:t>
            </a:r>
            <a:r>
              <a:rPr lang="fr-FR" sz="3400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effectLst>
                  <a:glow rad="139700">
                    <a:schemeClr val="accent3">
                      <a:lumMod val="40000"/>
                      <a:lumOff val="60000"/>
                      <a:alpha val="40000"/>
                    </a:schemeClr>
                  </a:glow>
                </a:effectLst>
              </a:rPr>
              <a:t>12h30</a:t>
            </a:r>
          </a:p>
          <a:p>
            <a:pPr algn="ctr"/>
            <a:r>
              <a:rPr lang="fr-FR" sz="3400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effectLst>
                  <a:glow rad="139700">
                    <a:schemeClr val="accent3">
                      <a:lumMod val="40000"/>
                      <a:lumOff val="60000"/>
                      <a:alpha val="40000"/>
                    </a:schemeClr>
                  </a:glow>
                </a:effectLst>
              </a:rPr>
              <a:t>Salle des fêtes René Cassin</a:t>
            </a:r>
            <a:endParaRPr lang="fr-FR" sz="3400" dirty="0">
              <a:ln w="900" cmpd="sng">
                <a:solidFill>
                  <a:schemeClr val="bg1">
                    <a:alpha val="55000"/>
                  </a:schemeClr>
                </a:solidFill>
                <a:prstDash val="solid"/>
              </a:ln>
              <a:effectLst>
                <a:glow rad="139700">
                  <a:schemeClr val="accent3">
                    <a:lumMod val="40000"/>
                    <a:lumOff val="60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071942" y="8715404"/>
            <a:ext cx="2571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/>
              <a:t>Ne pas jeter sur la voie publique</a:t>
            </a:r>
            <a:endParaRPr lang="fr-FR" sz="1200" dirty="0"/>
          </a:p>
        </p:txBody>
      </p:sp>
      <p:grpSp>
        <p:nvGrpSpPr>
          <p:cNvPr id="12" name="Groupe 11"/>
          <p:cNvGrpSpPr/>
          <p:nvPr/>
        </p:nvGrpSpPr>
        <p:grpSpPr>
          <a:xfrm rot="20562418">
            <a:off x="185545" y="5770390"/>
            <a:ext cx="2604253" cy="2032376"/>
            <a:chOff x="2071678" y="5143504"/>
            <a:chExt cx="2786082" cy="1643074"/>
          </a:xfrm>
        </p:grpSpPr>
        <p:sp>
          <p:nvSpPr>
            <p:cNvPr id="10" name="Bulle ronde 9"/>
            <p:cNvSpPr/>
            <p:nvPr/>
          </p:nvSpPr>
          <p:spPr>
            <a:xfrm>
              <a:off x="2071678" y="5143504"/>
              <a:ext cx="2786082" cy="1643074"/>
            </a:xfrm>
            <a:prstGeom prst="wedgeEllipseCallout">
              <a:avLst/>
            </a:prstGeom>
            <a:solidFill>
              <a:srgbClr val="FF33CC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 rot="21577738">
              <a:off x="2349535" y="5447781"/>
              <a:ext cx="2258862" cy="1019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smtClean="0">
                  <a:ln w="1905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Ensemble, nettoyons notre nature !</a:t>
              </a:r>
              <a:endParaRPr lang="fr-FR" sz="2400" b="1" dirty="0">
                <a:ln w="1905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3214686" y="6858016"/>
            <a:ext cx="3357586" cy="1714512"/>
            <a:chOff x="3571876" y="6643702"/>
            <a:chExt cx="2857520" cy="1714512"/>
          </a:xfrm>
        </p:grpSpPr>
        <p:sp>
          <p:nvSpPr>
            <p:cNvPr id="18" name="Rectangle 17"/>
            <p:cNvSpPr/>
            <p:nvPr/>
          </p:nvSpPr>
          <p:spPr>
            <a:xfrm>
              <a:off x="3571876" y="6643702"/>
              <a:ext cx="2857520" cy="1714512"/>
            </a:xfrm>
            <a:prstGeom prst="rect">
              <a:avLst/>
            </a:prstGeom>
            <a:solidFill>
              <a:schemeClr val="bg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643314" y="6806682"/>
              <a:ext cx="1214446" cy="285752"/>
            </a:xfrm>
            <a:prstGeom prst="rect">
              <a:avLst/>
            </a:prstGeom>
            <a:solidFill>
              <a:srgbClr val="CC00CC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/>
                <a:t>A NOTER</a:t>
              </a:r>
              <a:endParaRPr lang="fr-FR" b="1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3599070" y="7184025"/>
              <a:ext cx="276952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fr-FR" sz="1600" dirty="0" smtClean="0"/>
                <a:t> Sur inscription en </a:t>
              </a:r>
              <a:r>
                <a:rPr lang="fr-FR" sz="1600" dirty="0" smtClean="0"/>
                <a:t>mairie </a:t>
              </a:r>
              <a:br>
                <a:rPr lang="fr-FR" sz="1600" dirty="0" smtClean="0"/>
              </a:br>
              <a:r>
                <a:rPr lang="fr-FR" sz="1600" dirty="0" smtClean="0"/>
                <a:t>     et le jour J</a:t>
              </a:r>
              <a:endParaRPr lang="fr-FR" sz="1600" dirty="0" smtClean="0"/>
            </a:p>
            <a:p>
              <a:pPr>
                <a:buFont typeface="Wingdings" pitchFamily="2" charset="2"/>
                <a:buChar char="ü"/>
              </a:pPr>
              <a:r>
                <a:rPr lang="fr-FR" sz="1600" dirty="0"/>
                <a:t> </a:t>
              </a:r>
              <a:r>
                <a:rPr lang="fr-FR" sz="1600" dirty="0" smtClean="0"/>
                <a:t>Des </a:t>
              </a:r>
              <a:r>
                <a:rPr lang="fr-FR" sz="1600" dirty="0" smtClean="0"/>
                <a:t> sacs </a:t>
              </a:r>
              <a:r>
                <a:rPr lang="fr-FR" sz="1600" dirty="0" smtClean="0"/>
                <a:t>poubelles seront </a:t>
              </a:r>
              <a:r>
                <a:rPr lang="fr-FR" sz="1600" dirty="0" smtClean="0"/>
                <a:t>fournis</a:t>
              </a:r>
              <a:endParaRPr lang="fr-FR" sz="1600" dirty="0" smtClean="0"/>
            </a:p>
            <a:p>
              <a:pPr>
                <a:buFont typeface="Wingdings" pitchFamily="2" charset="2"/>
                <a:buChar char="ü"/>
              </a:pPr>
              <a:r>
                <a:rPr lang="fr-FR" sz="1600" dirty="0"/>
                <a:t> </a:t>
              </a:r>
              <a:r>
                <a:rPr lang="fr-FR" sz="1600" dirty="0" smtClean="0"/>
                <a:t>Prévoir masque et gilet jaune</a:t>
              </a:r>
              <a:endParaRPr lang="fr-FR" sz="1600" dirty="0"/>
            </a:p>
          </p:txBody>
        </p:sp>
      </p:grpSp>
      <p:pic>
        <p:nvPicPr>
          <p:cNvPr id="1027" name="Picture 3" descr="D:\Desktop\C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298" y="8428513"/>
            <a:ext cx="642942" cy="502582"/>
          </a:xfrm>
          <a:prstGeom prst="rect">
            <a:avLst/>
          </a:prstGeom>
          <a:noFill/>
        </p:spPr>
      </p:pic>
      <p:pic>
        <p:nvPicPr>
          <p:cNvPr id="1028" name="Picture 4" descr="D:\Desktop\SB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1135" y="8422036"/>
            <a:ext cx="590541" cy="507681"/>
          </a:xfrm>
          <a:prstGeom prst="rect">
            <a:avLst/>
          </a:prstGeom>
          <a:noFill/>
        </p:spPr>
      </p:pic>
      <p:pic>
        <p:nvPicPr>
          <p:cNvPr id="1029" name="Picture 5" descr="D:\Desktop\VOLVI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37130" y="8429652"/>
            <a:ext cx="634614" cy="501223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 rot="722142">
            <a:off x="2627520" y="5503277"/>
            <a:ext cx="3975992" cy="661720"/>
          </a:xfrm>
          <a:prstGeom prst="rect">
            <a:avLst/>
          </a:prstGeom>
          <a:solidFill>
            <a:srgbClr val="FF33CC"/>
          </a:solidFill>
          <a:ln w="38100">
            <a:solidFill>
              <a:srgbClr val="CC00CC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Casse croûte 12h30 </a:t>
            </a:r>
          </a:p>
          <a:p>
            <a:pPr algn="ctr"/>
            <a:r>
              <a:rPr lang="fr-FR" sz="1700" i="1" dirty="0" smtClean="0">
                <a:solidFill>
                  <a:schemeClr val="bg1"/>
                </a:solidFill>
              </a:rPr>
              <a:t>(dans le respects des consignes sanitaires)</a:t>
            </a:r>
            <a:endParaRPr lang="fr-FR" sz="17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47</Words>
  <Application>Microsoft Office PowerPoint</Application>
  <PresentationFormat>Affichage à l'écran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foursamuel@gmail.com</dc:creator>
  <cp:lastModifiedBy>foursamuel@gmail.com</cp:lastModifiedBy>
  <cp:revision>23</cp:revision>
  <dcterms:created xsi:type="dcterms:W3CDTF">2021-09-07T07:16:01Z</dcterms:created>
  <dcterms:modified xsi:type="dcterms:W3CDTF">2021-09-07T12:48:49Z</dcterms:modified>
</cp:coreProperties>
</file>